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  <p:sldMasterId id="2147483978" r:id="rId2"/>
  </p:sldMasterIdLst>
  <p:notesMasterIdLst>
    <p:notesMasterId r:id="rId4"/>
  </p:notesMasterIdLst>
  <p:sldIdLst>
    <p:sldId id="256" r:id="rId3"/>
  </p:sldIdLst>
  <p:sldSz cx="9906000" cy="6858000" type="A4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kamoto" initials="n" lastIdx="0" clrIdx="0">
    <p:extLst>
      <p:ext uri="{19B8F6BF-5375-455C-9EA6-DF929625EA0E}">
        <p15:presenceInfo xmlns:p15="http://schemas.microsoft.com/office/powerpoint/2012/main" userId="nakamo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450CB-CB42-4934-87D5-C1E7271E9D9B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1750E-DF69-4D96-99A3-04D836809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520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1750E-DF69-4D96-99A3-04D83680906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39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4530"/>
            <a:ext cx="7429500" cy="2387600"/>
          </a:xfrm>
        </p:spPr>
        <p:txBody>
          <a:bodyPr anchor="b">
            <a:normAutofit/>
          </a:bodyPr>
          <a:lstStyle>
            <a:lvl1pPr algn="ctr">
              <a:defRPr sz="6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5285" indent="0" algn="ctr">
              <a:buNone/>
              <a:defRPr sz="3033"/>
            </a:lvl2pPr>
            <a:lvl3pPr marL="990570" indent="0" algn="ctr">
              <a:buNone/>
              <a:defRPr sz="2600"/>
            </a:lvl3pPr>
            <a:lvl4pPr marL="1485854" indent="0" algn="ctr">
              <a:buNone/>
              <a:defRPr sz="2167"/>
            </a:lvl4pPr>
            <a:lvl5pPr marL="1981139" indent="0" algn="ctr">
              <a:buNone/>
              <a:defRPr sz="2167"/>
            </a:lvl5pPr>
            <a:lvl6pPr marL="2476424" indent="0" algn="ctr">
              <a:buNone/>
              <a:defRPr sz="2167"/>
            </a:lvl6pPr>
            <a:lvl7pPr marL="2971709" indent="0" algn="ctr">
              <a:buNone/>
              <a:defRPr sz="2167"/>
            </a:lvl7pPr>
            <a:lvl8pPr marL="3466993" indent="0" algn="ctr">
              <a:buNone/>
              <a:defRPr sz="2167"/>
            </a:lvl8pPr>
            <a:lvl9pPr marL="3962278" indent="0" algn="ctr">
              <a:buNone/>
              <a:defRPr sz="216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43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94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0362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0364"/>
            <a:ext cx="6284119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906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697" y="1300787"/>
            <a:ext cx="706060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2697" y="3886202"/>
            <a:ext cx="706060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858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8420609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91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2" y="828565"/>
            <a:ext cx="8410799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2" y="3657459"/>
            <a:ext cx="8410799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027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4148647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014912" y="2367094"/>
            <a:ext cx="4148138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827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1392" y="2371018"/>
            <a:ext cx="3959698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742442" y="3051014"/>
            <a:ext cx="4148647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7094" y="2371018"/>
            <a:ext cx="396646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014913" y="3051014"/>
            <a:ext cx="4148139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388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064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358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2" y="609600"/>
            <a:ext cx="3197747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4125926" y="609602"/>
            <a:ext cx="5037632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2" y="2632852"/>
            <a:ext cx="3197748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76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284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3" y="609600"/>
            <a:ext cx="4473753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21293" y="609601"/>
            <a:ext cx="325633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58" y="2632854"/>
            <a:ext cx="4473738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163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58" y="4289374"/>
            <a:ext cx="8421101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2605" y="698261"/>
            <a:ext cx="7980807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3" y="5108728"/>
            <a:ext cx="8421117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8114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3" y="609601"/>
            <a:ext cx="8421117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3" y="4204821"/>
            <a:ext cx="8421117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746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047" y="872589"/>
            <a:ext cx="7558486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98024" y="3610032"/>
            <a:ext cx="7111243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3" y="4372798"/>
            <a:ext cx="8421117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99095" y="887859"/>
            <a:ext cx="592462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04308" y="3120015"/>
            <a:ext cx="59977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3200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43" y="2138723"/>
            <a:ext cx="8421117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443" y="4662335"/>
            <a:ext cx="8421117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7761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42443" y="609600"/>
            <a:ext cx="8421117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42442" y="2367093"/>
            <a:ext cx="268041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42442" y="2943357"/>
            <a:ext cx="268041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17567" y="2367093"/>
            <a:ext cx="267436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08597" y="2943357"/>
            <a:ext cx="268397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78305" y="2367093"/>
            <a:ext cx="2685254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478305" y="2943357"/>
            <a:ext cx="2685254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512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42443" y="610772"/>
            <a:ext cx="8421117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42442" y="4204820"/>
            <a:ext cx="267833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42442" y="2367093"/>
            <a:ext cx="2678333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42442" y="4781082"/>
            <a:ext cx="2678333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09742" y="4204820"/>
            <a:ext cx="268273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08595" y="2367093"/>
            <a:ext cx="268397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608595" y="4781082"/>
            <a:ext cx="268397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78306" y="4204820"/>
            <a:ext cx="2681804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478305" y="2367093"/>
            <a:ext cx="268525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478203" y="4781080"/>
            <a:ext cx="2685356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0916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42443" y="2367095"/>
            <a:ext cx="8421117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072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609603"/>
            <a:ext cx="2074578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42443" y="609603"/>
            <a:ext cx="6222713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1046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665" y="1828802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8802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46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12423"/>
            <a:ext cx="8543925" cy="2851208"/>
          </a:xfrm>
        </p:spPr>
        <p:txBody>
          <a:bodyPr anchor="b">
            <a:normAutofit/>
          </a:bodyPr>
          <a:lstStyle>
            <a:lvl1pPr>
              <a:defRPr sz="6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52635"/>
            <a:ext cx="8543925" cy="1500187"/>
          </a:xfrm>
        </p:spPr>
        <p:txBody>
          <a:bodyPr anchor="t">
            <a:normAutofit/>
          </a:bodyPr>
          <a:lstStyle>
            <a:lvl1pPr marL="0" indent="0"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59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665" y="1828802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8802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56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665" y="1681852"/>
            <a:ext cx="4189413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665" y="2507552"/>
            <a:ext cx="4189413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851"/>
            <a:ext cx="421005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7552"/>
            <a:ext cx="421005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3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3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38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2"/>
            <a:ext cx="3194685" cy="1600197"/>
          </a:xfrm>
        </p:spPr>
        <p:txBody>
          <a:bodyPr anchor="b">
            <a:normAutofit/>
          </a:bodyPr>
          <a:lstStyle>
            <a:lvl1pPr>
              <a:defRPr sz="3467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990600"/>
            <a:ext cx="5014913" cy="4876800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399"/>
            <a:ext cx="3194685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733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1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0"/>
            <a:ext cx="3194685" cy="1600200"/>
          </a:xfrm>
        </p:spPr>
        <p:txBody>
          <a:bodyPr anchor="b">
            <a:normAutofit/>
          </a:bodyPr>
          <a:lstStyle>
            <a:lvl1pPr>
              <a:defRPr sz="3467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0050" y="990600"/>
            <a:ext cx="5014913" cy="4876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400"/>
            <a:ext cx="3194685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733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47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665" y="365760"/>
            <a:ext cx="854392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665" y="1828802"/>
            <a:ext cx="8543925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1740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86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Wingdings 2" pitchFamily="18" charset="2"/>
        <a:buChar char="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Wingdings 2" pitchFamily="18" charset="2"/>
        <a:buChar char="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Wingdings 2" pitchFamily="18" charset="2"/>
        <a:buChar char="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Wingdings 2" pitchFamily="18" charset="2"/>
        <a:buChar char="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Wingdings 2" pitchFamily="18" charset="2"/>
        <a:buChar char="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Wingdings 2" pitchFamily="18" charset="2"/>
        <a:buChar char="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Wingdings 2" pitchFamily="18" charset="2"/>
        <a:buChar char="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Wingdings 2" pitchFamily="18" charset="2"/>
        <a:buChar char="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Wingdings 2" pitchFamily="18" charset="2"/>
        <a:buChar char="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3" y="2367095"/>
            <a:ext cx="8421117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38974" y="588327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B1CA3FD-A43F-4C9A-9222-40BBD4647AFC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2443" y="5883277"/>
            <a:ext cx="5421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2636" y="5883277"/>
            <a:ext cx="62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0CBCDB9-FA9D-46D4-AE14-319A7B7A5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0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  <p:sldLayoutId id="2147483990" r:id="rId12"/>
    <p:sldLayoutId id="2147483991" r:id="rId13"/>
    <p:sldLayoutId id="2147483992" r:id="rId14"/>
    <p:sldLayoutId id="2147483993" r:id="rId15"/>
    <p:sldLayoutId id="2147483994" r:id="rId16"/>
    <p:sldLayoutId id="2147483995" r:id="rId17"/>
    <p:sldLayoutId id="214748399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66656" y="-2879"/>
            <a:ext cx="8036703" cy="554534"/>
          </a:xfrm>
        </p:spPr>
        <p:txBody>
          <a:bodyPr>
            <a:normAutofit/>
          </a:bodyPr>
          <a:lstStyle/>
          <a:p>
            <a:r>
              <a:rPr lang="ja-JP" altLang="en-US" sz="3200" spc="-10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セキュリティ・プランナー　ミーティングの開催案内　</a:t>
            </a:r>
            <a:endParaRPr lang="ja-JP" altLang="en-US" sz="3200" u="sng" spc="-108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直角三角形 4"/>
          <p:cNvSpPr/>
          <p:nvPr/>
        </p:nvSpPr>
        <p:spPr>
          <a:xfrm>
            <a:off x="0" y="4358937"/>
            <a:ext cx="1464816" cy="2486408"/>
          </a:xfrm>
          <a:prstGeom prst="rtTriangle">
            <a:avLst/>
          </a:prstGeom>
          <a:gradFill>
            <a:gsLst>
              <a:gs pos="100000">
                <a:schemeClr val="bg2">
                  <a:lumMod val="75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</a:gradFill>
          <a:ln/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165100" prst="coolSlant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616" y="6033646"/>
            <a:ext cx="13958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/>
                </a:solidFill>
              </a:rPr>
              <a:t>参加者には、</a:t>
            </a:r>
            <a:endParaRPr kumimoji="1" lang="en-US" altLang="ja-JP" sz="1050" dirty="0">
              <a:solidFill>
                <a:schemeClr val="bg1"/>
              </a:solidFill>
            </a:endParaRPr>
          </a:p>
          <a:p>
            <a:r>
              <a:rPr kumimoji="1" lang="ja-JP" altLang="en-US" sz="1050" dirty="0">
                <a:solidFill>
                  <a:schemeClr val="bg1"/>
                </a:solidFill>
              </a:rPr>
              <a:t>開催当日に</a:t>
            </a:r>
            <a:endParaRPr kumimoji="1" lang="en-US" altLang="ja-JP" sz="1050" dirty="0">
              <a:solidFill>
                <a:schemeClr val="bg1"/>
              </a:solidFill>
            </a:endParaRPr>
          </a:p>
          <a:p>
            <a:r>
              <a:rPr kumimoji="1" lang="en-US" altLang="ja-JP" sz="1050" b="1" dirty="0">
                <a:solidFill>
                  <a:schemeClr val="bg1"/>
                </a:solidFill>
              </a:rPr>
              <a:t>『</a:t>
            </a:r>
            <a:r>
              <a:rPr kumimoji="1" lang="ja-JP" altLang="en-US" sz="1050" b="1" dirty="0">
                <a:solidFill>
                  <a:schemeClr val="bg1"/>
                </a:solidFill>
              </a:rPr>
              <a:t>全警協グッズ</a:t>
            </a:r>
            <a:r>
              <a:rPr kumimoji="1" lang="en-US" altLang="ja-JP" sz="1050" b="1" dirty="0">
                <a:solidFill>
                  <a:schemeClr val="bg1"/>
                </a:solidFill>
              </a:rPr>
              <a:t>』</a:t>
            </a:r>
          </a:p>
          <a:p>
            <a:r>
              <a:rPr kumimoji="1" lang="ja-JP" altLang="en-US" sz="1050" dirty="0" err="1">
                <a:solidFill>
                  <a:schemeClr val="bg1"/>
                </a:solidFill>
              </a:rPr>
              <a:t>を贈</a:t>
            </a:r>
            <a:r>
              <a:rPr kumimoji="1" lang="ja-JP" altLang="en-US" sz="1050" dirty="0">
                <a:solidFill>
                  <a:schemeClr val="bg1"/>
                </a:solidFill>
              </a:rPr>
              <a:t>呈します。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96175" y="5651099"/>
            <a:ext cx="496339" cy="26268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特典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0" y="412267"/>
            <a:ext cx="6334838" cy="6492953"/>
          </a:xfrm>
          <a:prstGeom prst="rect">
            <a:avLst/>
          </a:prstGeom>
        </p:spPr>
        <p:txBody>
          <a:bodyPr vert="horz" lIns="99060" tIns="49530" rIns="99060" bIns="4953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08"/>
              </a:lnSpc>
              <a:buClr>
                <a:sysClr val="window" lastClr="FFFFFF"/>
              </a:buClr>
              <a:buNone/>
              <a:defRPr/>
            </a:pP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1408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◆日時：令和２年　３月　６日（金）１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：１０～１８：４０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（１４：００集合）</a:t>
            </a:r>
            <a:endParaRPr lang="en-US" altLang="ja-JP" sz="10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1408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◆場所：（一社）全国警備業協会 　会議室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758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東京都新宿区西新宿１－２５－１　新宿センタービル３２階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◆内容：グループ討論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１．５時間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＋セミナー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１時間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 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 意見交換会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１．５時間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</a:p>
          <a:p>
            <a:pPr marL="0" indent="0">
              <a:buClr>
                <a:sysClr val="window" lastClr="FFFFFF"/>
              </a:buClr>
              <a:buNone/>
              <a:defRPr/>
            </a:pP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◆セミナー講師、テーマ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1517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　　京都産業大学　</a:t>
            </a:r>
            <a:endParaRPr lang="en-US" altLang="ja-JP" sz="12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300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　　法学部教授兼社会安全・警察学研究所長　</a:t>
            </a:r>
            <a:r>
              <a:rPr lang="ja-JP" altLang="en-US" sz="1800" b="1" dirty="0">
                <a:solidFill>
                  <a:schemeClr val="tx1"/>
                </a:solidFill>
                <a:latin typeface="+mn-ea"/>
              </a:rPr>
              <a:t>田村　正博　氏</a:t>
            </a:r>
            <a:endParaRPr lang="en-US" altLang="ja-JP" sz="18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2167"/>
              </a:lnSpc>
              <a:buClr>
                <a:sysClr val="window" lastClr="FFFFFF"/>
              </a:buClr>
              <a:buNone/>
              <a:defRPr/>
            </a:pPr>
            <a:r>
              <a:rPr lang="ja-JP" altLang="en-US" b="1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2400" b="1" dirty="0">
                <a:solidFill>
                  <a:schemeClr val="tx1"/>
                </a:solidFill>
                <a:latin typeface="+mn-ea"/>
              </a:rPr>
              <a:t>『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社会安全・犯罪予防</a:t>
            </a:r>
            <a:r>
              <a:rPr lang="en-US" altLang="ja-JP" sz="2400" b="1" dirty="0">
                <a:solidFill>
                  <a:schemeClr val="tx1"/>
                </a:solidFill>
                <a:latin typeface="+mn-ea"/>
              </a:rPr>
              <a:t>』</a:t>
            </a: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◆参加資格：セキュリティ・プランナーの資格を取得している方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1408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◆意見交換会参加費として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3,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税込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が掛かります。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0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10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セミナー・グループ討論のみの参加はできません。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1408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◆定員：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1408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◆申し込み方法：　①参加希望者は全警協ＨＰから申し込み入力を行って下さい。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1625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　　</a:t>
            </a:r>
            <a:r>
              <a:rPr lang="ja-JP" altLang="en-US" sz="12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  　　　　　　　</a:t>
            </a:r>
            <a:r>
              <a:rPr lang="en-US" altLang="ja-JP" sz="14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【</a:t>
            </a:r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申し込み入力の締切日：２月２０日（木）２４：００まで</a:t>
            </a:r>
            <a:r>
              <a:rPr lang="en-US" altLang="ja-JP" sz="14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】</a:t>
            </a:r>
          </a:p>
          <a:p>
            <a:pPr marL="0" indent="0">
              <a:lnSpc>
                <a:spcPts val="1300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　　　　</a:t>
            </a:r>
            <a:r>
              <a:rPr lang="ja-JP" altLang="en-US" sz="1050" b="1" spc="-108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　　　　　　　　　　　　　</a:t>
            </a:r>
            <a:r>
              <a:rPr lang="en-US" altLang="ja-JP" sz="1000" b="1" spc="-108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※</a:t>
            </a:r>
            <a:r>
              <a:rPr lang="ja-JP" altLang="en-US" sz="1000" b="1" spc="-108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ＨＰから申し込み入力する際は、受講申し込みフォームの</a:t>
            </a:r>
            <a:r>
              <a:rPr lang="ja-JP" altLang="en-US" sz="1400" b="1" u="sng" spc="-108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第３１ー４回</a:t>
            </a:r>
            <a:r>
              <a:rPr lang="ja-JP" altLang="en-US" sz="1000" b="1" spc="-108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　をご選択下さい。</a:t>
            </a:r>
            <a:r>
              <a:rPr lang="ja-JP" altLang="en-US" sz="1100" b="1" spc="-108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　</a:t>
            </a:r>
            <a:endParaRPr lang="en-US" altLang="ja-JP" sz="1100" b="1" spc="-108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marL="0" indent="0">
              <a:lnSpc>
                <a:spcPts val="975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②（希望者が多数の場合は当選した方に）招待状と意見交換会参加費の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975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払込票を郵送します。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975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③参加費を２月２８日までに郵便局にてお振込下さい。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975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振込が完了したら、受領証 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or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CD</a:t>
            </a: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利用明細証のコピーを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975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招待状の裏面に貼付してください。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975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④ミーティング当日は、招待状とプランナー資格者証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975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05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（写真付カード）を持参してください。</a:t>
            </a: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ts val="975"/>
              </a:lnSpc>
              <a:buClr>
                <a:sysClr val="window" lastClr="FFFFFF"/>
              </a:buClr>
              <a:buNone/>
              <a:defRPr/>
            </a:pPr>
            <a:endParaRPr lang="en-US" altLang="ja-JP" sz="105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コンテンツ プレースホルダー 7"/>
          <p:cNvSpPr txBox="1">
            <a:spLocks/>
          </p:cNvSpPr>
          <p:nvPr/>
        </p:nvSpPr>
        <p:spPr>
          <a:xfrm>
            <a:off x="6140880" y="561807"/>
            <a:ext cx="3717032" cy="2847488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9060" tIns="49530" rIns="99060" bIns="4953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講師プロフィール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田村　正博</a:t>
            </a:r>
            <a:endParaRPr lang="en-US" altLang="ja-JP" sz="16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ts val="867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（たむら まさひろ</a:t>
            </a:r>
            <a:r>
              <a:rPr lang="en-US" altLang="ja-JP" sz="11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/TAMURA MASAHIRO</a:t>
            </a: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）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lnSpc>
                <a:spcPts val="1625"/>
              </a:lnSpc>
              <a:buClr>
                <a:sysClr val="window" lastClr="FFFFFF"/>
              </a:buClr>
              <a:buNone/>
              <a:defRPr/>
            </a:pP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lnSpc>
                <a:spcPts val="867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・出身校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lnSpc>
                <a:spcPts val="867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京都大学法学部１９７７年卒</a:t>
            </a:r>
          </a:p>
          <a:p>
            <a:pPr marL="0" indent="0">
              <a:lnSpc>
                <a:spcPts val="867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・専門分野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lnSpc>
                <a:spcPts val="867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社会安全政策、警察行政法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9AB9D9F-676B-401B-A666-5D849167C25C}"/>
              </a:ext>
            </a:extLst>
          </p:cNvPr>
          <p:cNvSpPr txBox="1"/>
          <p:nvPr/>
        </p:nvSpPr>
        <p:spPr>
          <a:xfrm>
            <a:off x="54552" y="48167"/>
            <a:ext cx="1712104" cy="37177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lIns="63375" tIns="63375" rIns="0" bIns="0" rtlCol="0">
            <a:spAutoFit/>
          </a:bodyPr>
          <a:lstStyle/>
          <a:p>
            <a:r>
              <a:rPr kumimoji="1" lang="ja-JP" altLang="en-US" sz="2000" b="1" dirty="0"/>
              <a:t>資格者限定！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260F4E44-2D8C-4004-B9B6-085F07B94182}"/>
              </a:ext>
            </a:extLst>
          </p:cNvPr>
          <p:cNvSpPr/>
          <p:nvPr/>
        </p:nvSpPr>
        <p:spPr>
          <a:xfrm>
            <a:off x="2253037" y="1700667"/>
            <a:ext cx="1634807" cy="402704"/>
          </a:xfrm>
          <a:prstGeom prst="wedgeRoundRectCallout">
            <a:avLst>
              <a:gd name="adj1" fmla="val -2772"/>
              <a:gd name="adj2" fmla="val -88872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>
                <a:solidFill>
                  <a:schemeClr val="tx1"/>
                </a:solidFill>
              </a:rPr>
              <a:t>　セキュリティに関する旬なテーマのセミナーです。</a:t>
            </a: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BAA8F252-3341-47A3-8CD6-8D0F7554B52B}"/>
              </a:ext>
            </a:extLst>
          </p:cNvPr>
          <p:cNvSpPr/>
          <p:nvPr/>
        </p:nvSpPr>
        <p:spPr>
          <a:xfrm>
            <a:off x="3912231" y="1700667"/>
            <a:ext cx="2155402" cy="402704"/>
          </a:xfrm>
          <a:prstGeom prst="wedgeRoundRectCallout">
            <a:avLst>
              <a:gd name="adj1" fmla="val -37580"/>
              <a:gd name="adj2" fmla="val -83878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>
                <a:solidFill>
                  <a:schemeClr val="tx1"/>
                </a:solidFill>
              </a:rPr>
              <a:t>　他の資格者、同業他社の方との意見交換ができます。</a:t>
            </a:r>
          </a:p>
        </p:txBody>
      </p:sp>
      <p:sp>
        <p:nvSpPr>
          <p:cNvPr id="16" name="コンテンツ プレースホルダー 7">
            <a:extLst>
              <a:ext uri="{FF2B5EF4-FFF2-40B4-BE49-F238E27FC236}">
                <a16:creationId xmlns:a16="http://schemas.microsoft.com/office/drawing/2014/main" id="{45545840-5BA6-4410-89FD-A24669305AA9}"/>
              </a:ext>
            </a:extLst>
          </p:cNvPr>
          <p:cNvSpPr txBox="1">
            <a:spLocks/>
          </p:cNvSpPr>
          <p:nvPr/>
        </p:nvSpPr>
        <p:spPr>
          <a:xfrm>
            <a:off x="6145050" y="3448706"/>
            <a:ext cx="3717032" cy="3244548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9060" tIns="49530" rIns="99060" bIns="4953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ysClr val="window" lastClr="FFFFFF"/>
              </a:buClr>
              <a:buNone/>
              <a:defRPr/>
            </a:pP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・略歴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警察庁　入庁１９７７年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福岡県警察本部長、秋田県警察本部長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lnSpc>
                <a:spcPts val="0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lnSpc>
                <a:spcPts val="0"/>
              </a:lnSpc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内閣参事官、警察大学校長、早稲田大学客員教授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・著書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「全訂警察行政法解説」東京法令出版 ２０１１年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「新しい警察幹部の在り方」立花書房 ２０１３年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「社会安全政策論」（共著）立花書房 ２０１８年ほか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・現職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京都産業大学法学部教授兼社会安全・警察学研究所長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警察大学校講師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弁護士　</a:t>
            </a:r>
            <a:endParaRPr lang="en-US" altLang="ja-JP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marL="0" indent="0">
              <a:buClr>
                <a:sysClr val="window" lastClr="FFFFFF"/>
              </a:buClr>
              <a:buNone/>
              <a:defRPr/>
            </a:pPr>
            <a:endParaRPr lang="ja-JP" altLang="en-US" sz="11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9" name="吹き出し: 角を丸めた四角形 12">
            <a:extLst>
              <a:ext uri="{FF2B5EF4-FFF2-40B4-BE49-F238E27FC236}">
                <a16:creationId xmlns:a16="http://schemas.microsoft.com/office/drawing/2014/main" id="{260F4E44-2D8C-4004-B9B6-085F07B94182}"/>
              </a:ext>
            </a:extLst>
          </p:cNvPr>
          <p:cNvSpPr/>
          <p:nvPr/>
        </p:nvSpPr>
        <p:spPr>
          <a:xfrm>
            <a:off x="545069" y="1691942"/>
            <a:ext cx="1683581" cy="402704"/>
          </a:xfrm>
          <a:prstGeom prst="wedgeRoundRectCallout">
            <a:avLst>
              <a:gd name="adj1" fmla="val -33311"/>
              <a:gd name="adj2" fmla="val -86668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>
                <a:solidFill>
                  <a:schemeClr val="tx1"/>
                </a:solidFill>
              </a:rPr>
              <a:t>与えられたテーマについてグループ討論を行います。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DAEA6E-F088-4735-B659-28EDB7C47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430" y="759019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68533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2093</TotalTime>
  <Words>550</Words>
  <Application>Microsoft Office PowerPoint</Application>
  <PresentationFormat>A4 210 x 297 mm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HGP創英角ｺﾞｼｯｸUB</vt:lpstr>
      <vt:lpstr>HG丸ｺﾞｼｯｸM-PRO</vt:lpstr>
      <vt:lpstr>ＭＳ Ｐゴシック</vt:lpstr>
      <vt:lpstr>メイリオ</vt:lpstr>
      <vt:lpstr>Arial</vt:lpstr>
      <vt:lpstr>Calibri</vt:lpstr>
      <vt:lpstr>Calibri Light</vt:lpstr>
      <vt:lpstr>Tw Cen MT</vt:lpstr>
      <vt:lpstr>Wingdings 2</vt:lpstr>
      <vt:lpstr>Wingdings 3</vt:lpstr>
      <vt:lpstr>HDOfficeLightV0</vt:lpstr>
      <vt:lpstr>しずく</vt:lpstr>
      <vt:lpstr>セキュリティ・プランナー　ミーティングの開催案内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セキュリティ・プランナー　ミーティングの開催案内</dc:title>
  <dc:creator>nakamoto</dc:creator>
  <cp:lastModifiedBy>yamamoto</cp:lastModifiedBy>
  <cp:revision>133</cp:revision>
  <cp:lastPrinted>2019-12-09T03:55:47Z</cp:lastPrinted>
  <dcterms:created xsi:type="dcterms:W3CDTF">2016-03-31T08:34:14Z</dcterms:created>
  <dcterms:modified xsi:type="dcterms:W3CDTF">2019-12-10T04:44:16Z</dcterms:modified>
</cp:coreProperties>
</file>